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61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36" r:id="rId53"/>
    <p:sldId id="337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8" r:id="rId69"/>
    <p:sldId id="329" r:id="rId70"/>
    <p:sldId id="326" r:id="rId71"/>
    <p:sldId id="327" r:id="rId72"/>
    <p:sldId id="330" r:id="rId73"/>
    <p:sldId id="331" r:id="rId74"/>
    <p:sldId id="332" r:id="rId75"/>
    <p:sldId id="333" r:id="rId76"/>
    <p:sldId id="334" r:id="rId77"/>
    <p:sldId id="335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337B-81F9-4979-8634-690EDE5294F9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2A5E0-F44E-4C1B-823C-D8C26E3DC0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18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80098-A0B1-C198-D70E-B1B0E693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05257-C918-0355-86AA-923875F00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63449-5CD0-2DCE-2D88-311389255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82820-0C43-A9E8-2EBF-E8F6E7717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22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27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17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6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54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881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96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146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211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72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865C-BD49-00B0-1923-6A1AD94C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428DF-0464-918F-A050-786666E46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38047-35F8-C51C-59DF-0619E94B4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7005-1B63-BA2F-D841-22540E0FB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919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01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773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61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933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81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6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651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944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915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82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23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492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259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44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75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173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917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73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074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047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38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243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586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542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349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5371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25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99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658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564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34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0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428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90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9366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5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3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8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08EA-7037-3B77-2ECC-98914618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44D5-C15D-96D4-4591-4F2190D69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D963D-86A4-B0C0-A71C-8B5ABD3E5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BFE50-19D3-583D-9940-BFA25BF31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2A5E0-F44E-4C1B-823C-D8C26E3DC00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51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CC9B-5FF9-7001-F827-61A2C7CC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6D1E8-4005-5E50-13AB-722E8496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8306A-ECAE-5BF6-BFDD-0CFC9240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FD7D4-4821-380C-3101-39BCDD40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B57A0-61B3-B87B-CCFB-20447D18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91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B041-F143-471E-9ABE-C0EE8E59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80DA1-035E-5A8D-4AB0-3A27C7D66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F1860-A08D-967F-CBB6-BBE5B68C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C2391-1A5C-16C5-97DD-9A513EFA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7F242-0940-F01B-464D-0DB8FC9A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93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1548A-07D2-2C93-B040-84437FA13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83968-313B-BF0F-C1B5-A6377E39E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5F222-0A8B-3C5F-18BD-3EAA0ED2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511C6-35F2-0810-1079-EAB95AAB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F3F8C-A8B6-1EAD-8671-D887D1F2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77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B605-25B8-43B4-0BD1-B5A53B26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37EE-DA17-8335-F117-A1BFFFD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63983-E5FF-E2AA-9A81-90E96EBF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A7BE-A7E8-8EED-B164-F5654B7C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69E8-BB0F-BAAF-F5A1-E317D652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54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5978-FCD6-7958-CDA6-F8ABE8B9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92831-8DC2-D37D-123D-116645C0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95975-5EDB-CCB2-9BC7-A71CDB5E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5BB8-3F07-1ADC-660B-CBB3F401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F6EA-4952-DB49-C887-62BD4EB7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E2E2-763F-82EE-E2F8-2D849D82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604FE-E77F-7B20-A32F-D9998A33E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48009-E0BC-4011-47FD-E6D6331A1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5B84D-321D-61DD-641A-3A9933C6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D6E33-1336-07EC-99A5-D32E7DDC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C974A-409D-7344-56EF-B565F7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94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3E59-12A5-3594-7A61-46E266CB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DEE2C-97DE-9EBD-0BC1-0F8163652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C4FC8-7963-88D4-E802-198942075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A4D6E-A26C-9B59-127F-DDDE95522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0A7B-4BC9-05D9-8A5D-40355EACE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8F68E-BCD9-6254-E6A6-80A6B31A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1001D-4872-92C5-534F-98334FEE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01820-3D58-C3EE-78B2-78DA403E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70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FEDF-9EA3-CFC6-22DE-40C85843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FCE21-A0BE-2DF8-0596-66831A39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DA78A-DB19-D674-0253-51889262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BBD0D-45C2-6519-EDF4-3E4B4CE9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11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F0204-7A0E-43BA-D9A9-1F6BD61A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27489-8025-7C89-B76B-F4DA62C0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7480-ECA4-9801-1F85-2D2F192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95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35EA-D1A8-28F3-3A63-E0A872A2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A0DB2-E58C-C59E-C276-A32A97245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A3917-A70D-11EE-0ED3-835845B36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3B412-6051-B3B2-DDE4-3B3E54E5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3294E-4228-8F0F-1697-8678B0A1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BA5C1-0415-EDAE-E239-2CC20204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065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1768-E149-8CAC-01F2-CD3C96EC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79DDB-DD44-B29A-3F67-1F9CE2612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45844-CDE5-57DC-12DC-14C09D13A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21D68-9B01-F93B-7B9E-2D6B2E75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40A08-15BC-C12D-2E7E-7B964DC5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BE19-2B4D-56DF-279D-7C56FEB6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31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52655-0C2E-3777-D93F-906CFE17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8AF69-64AA-5A98-3FDF-D3374B9FB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21614-B79D-F997-1028-A17B36810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AA52E-6846-41F0-A94A-98D7F159E4EB}" type="datetimeFigureOut">
              <a:rPr lang="en-IN" smtClean="0"/>
              <a:t>29-09-2025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B81BF-A453-0797-35BF-CCFF4CA77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0EF32-03FA-EF6B-FEE7-3DC1C282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1A419-B706-43DE-8833-8DC6E01F8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2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F635B-F540-7038-87B5-72DC6682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142C7-8418-C94A-8CF6-5F9D42794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2" y="4520612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32356-DA0D-870F-0286-F6D14BE1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38BFD-711D-B245-4202-1B7C57B6419C}"/>
              </a:ext>
            </a:extLst>
          </p:cNvPr>
          <p:cNvSpPr/>
          <p:nvPr/>
        </p:nvSpPr>
        <p:spPr>
          <a:xfrm>
            <a:off x="571796" y="851552"/>
            <a:ext cx="2628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BHAVINI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CE779-6490-C060-48AC-E79248D8F9FB}"/>
              </a:ext>
            </a:extLst>
          </p:cNvPr>
          <p:cNvSpPr/>
          <p:nvPr/>
        </p:nvSpPr>
        <p:spPr>
          <a:xfrm>
            <a:off x="9076565" y="851552"/>
            <a:ext cx="2889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YAGNESH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9DA89F-DAE0-D5F3-3F0E-EFCDA7A0F4CA}"/>
              </a:ext>
            </a:extLst>
          </p:cNvPr>
          <p:cNvSpPr/>
          <p:nvPr/>
        </p:nvSpPr>
        <p:spPr>
          <a:xfrm>
            <a:off x="4851107" y="5429684"/>
            <a:ext cx="2489784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BEST COUPLE</a:t>
            </a:r>
            <a:endParaRPr lang="en-IN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6BC5B-F05A-19BC-6758-BC069A385B14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B245A-369D-0012-2DCA-5523C5051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818" y="2337388"/>
            <a:ext cx="4302781" cy="27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207270" y="851552"/>
            <a:ext cx="1358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Isha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Sweet Sparkle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88EFF9-66FD-F589-163E-FC99D605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06" y="1699751"/>
            <a:ext cx="3458497" cy="34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28284" y="851552"/>
            <a:ext cx="1916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Kavan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Silent Star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3941D0-B538-44EB-E60D-D48334095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0" t="63106" r="34839"/>
          <a:stretch>
            <a:fillRect/>
          </a:stretch>
        </p:blipFill>
        <p:spPr bwMode="auto">
          <a:xfrm>
            <a:off x="4881513" y="2325329"/>
            <a:ext cx="2407651" cy="28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22447" y="851552"/>
            <a:ext cx="2327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Janhavi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06945" y="851552"/>
            <a:ext cx="2229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Gaurav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Radiant Romance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7ADAA-447B-3D2C-1721-8F09DC97AB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018" t="2363" r="10012"/>
          <a:stretch>
            <a:fillRect/>
          </a:stretch>
        </p:blipFill>
        <p:spPr>
          <a:xfrm>
            <a:off x="4676840" y="1774882"/>
            <a:ext cx="2534856" cy="32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25557" y="851552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Manish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70413" y="851552"/>
            <a:ext cx="1702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Fulva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Energetic couple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50D7D-04EE-0F1F-A030-72731D5A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45" y="2235993"/>
            <a:ext cx="2792361" cy="27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5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75250" y="851552"/>
            <a:ext cx="2222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Munjal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94697" y="851552"/>
            <a:ext cx="2253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Shivani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Supportive Pair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0F353-3503-489A-B2FD-A22DDF59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18" y="1806792"/>
            <a:ext cx="3244416" cy="3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463469" y="851552"/>
            <a:ext cx="2845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Abhishek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37270" y="851552"/>
            <a:ext cx="1968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Arpita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Inseparable Souls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BF859-D00D-A07B-B7A6-CF8C62294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068" y="1702722"/>
            <a:ext cx="2827115" cy="34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513964" y="851552"/>
            <a:ext cx="2744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Siddhant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31500" y="851552"/>
            <a:ext cx="1980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Srishti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Graceful Bond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66D6F1-32D7-7CA6-B40B-CB581287E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624" y="2026920"/>
            <a:ext cx="3420751" cy="31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020513" y="851552"/>
            <a:ext cx="17315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Bansi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91653" y="851552"/>
            <a:ext cx="2259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Apurva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Young at Heart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E553C-8828-7806-2421-6B017FC5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46" y="1999237"/>
            <a:ext cx="3113759" cy="31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1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25133" y="851552"/>
            <a:ext cx="1922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Vishal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11809" y="851552"/>
            <a:ext cx="1819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Smita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Harmony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2055-47FE-E559-334C-0950DB584C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369" b="20574"/>
          <a:stretch>
            <a:fillRect/>
          </a:stretch>
        </p:blipFill>
        <p:spPr>
          <a:xfrm>
            <a:off x="4674805" y="1878803"/>
            <a:ext cx="2651642" cy="32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0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33857" y="851552"/>
            <a:ext cx="210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Bhavik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37911" y="851552"/>
            <a:ext cx="196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Siddhi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couple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CC580-2226-89D1-B5D7-CE259E1D2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561" y="1981031"/>
            <a:ext cx="2443844" cy="31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681926" y="851552"/>
            <a:ext cx="2408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Hardika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280083" y="851552"/>
            <a:ext cx="2482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Mayank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 in Diversity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5219F-30B4-2EF9-07AA-E5A676AC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535" y="1958949"/>
            <a:ext cx="3212182" cy="31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554038" y="851552"/>
            <a:ext cx="2664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Sandeep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06653" y="851552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Riddhi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Unbreakable Bond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B7D58-6883-4740-72EB-EF7815730E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8064" t="12949" r="35000" b="34721"/>
          <a:stretch>
            <a:fillRect/>
          </a:stretch>
        </p:blipFill>
        <p:spPr>
          <a:xfrm>
            <a:off x="4454012" y="2242374"/>
            <a:ext cx="3283974" cy="28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C505-6DB5-3D28-E5B0-6E441F67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AF5F2-9C03-F67D-2585-30ECFC5CB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07EDF-A7B2-D091-E024-1C2F5354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A1BE1-4798-5BEA-3A22-DA1074BDD1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26" t="40384" r="3547"/>
          <a:stretch>
            <a:fillRect/>
          </a:stretch>
        </p:blipFill>
        <p:spPr>
          <a:xfrm>
            <a:off x="4700417" y="2073714"/>
            <a:ext cx="2600418" cy="3057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A29F9-E2F8-39A2-6CC8-8F55539043E7}"/>
              </a:ext>
            </a:extLst>
          </p:cNvPr>
          <p:cNvSpPr/>
          <p:nvPr/>
        </p:nvSpPr>
        <p:spPr>
          <a:xfrm>
            <a:off x="615204" y="851552"/>
            <a:ext cx="2542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Renu Ba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52D97-B1E1-3E29-BB9D-6E1C4F07B342}"/>
              </a:ext>
            </a:extLst>
          </p:cNvPr>
          <p:cNvSpPr/>
          <p:nvPr/>
        </p:nvSpPr>
        <p:spPr>
          <a:xfrm>
            <a:off x="8851021" y="851552"/>
            <a:ext cx="3340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Rasik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Dada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222D1-A8D5-0E70-F5F7-3949E251AE72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89C8E-B166-923B-8C2A-CB934D014141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Together Forever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96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98496" y="851552"/>
            <a:ext cx="2175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Maulik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40902" y="851552"/>
            <a:ext cx="2361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Amruta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Soulful Synergy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19C5F-3DB9-889A-5A42-2CEA849A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748" y="1844168"/>
            <a:ext cx="3111755" cy="32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2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525570" y="851552"/>
            <a:ext cx="2721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Prashant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00054" y="851552"/>
            <a:ext cx="2242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Jignasa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Lifetime Companions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673AD-B487-4941-E0C4-98F96CBA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67" t="24230"/>
          <a:stretch>
            <a:fillRect/>
          </a:stretch>
        </p:blipFill>
        <p:spPr>
          <a:xfrm>
            <a:off x="4093168" y="2157114"/>
            <a:ext cx="3814916" cy="29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55402" y="851552"/>
            <a:ext cx="2061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05849" y="851552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Heena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Laughter Legends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94AFC-1A03-CEF2-73F1-DCBA61213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314" y="1973144"/>
            <a:ext cx="2459369" cy="31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667369" y="851552"/>
            <a:ext cx="2437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Bhavika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08265" y="851552"/>
            <a:ext cx="2426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Kaushal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Sweet &amp; Simple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A816-E16D-CFED-1D20-0FD7EC79E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679" y="2389646"/>
            <a:ext cx="2421060" cy="27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26960" y="851552"/>
            <a:ext cx="1918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Ankur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06652" y="851552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Deepa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Classy Couple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652B2-AA88-9DBC-CF59-82F6F86F6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850" y="2933124"/>
            <a:ext cx="3061552" cy="2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52836" y="851552"/>
            <a:ext cx="2066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Mayur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54881" y="851552"/>
            <a:ext cx="2333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Krishna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Cherished Bond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2168E-0203-58F9-C928-4E4FB5DC0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687" y="1994180"/>
            <a:ext cx="3019878" cy="31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95152" y="851552"/>
            <a:ext cx="1782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Divya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28490" y="851552"/>
            <a:ext cx="2186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Pranjal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Timeless Togetherness Award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EF4E4-6507-4B75-8832-B7D9959F8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208" y="2178464"/>
            <a:ext cx="3899582" cy="29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340309" y="851552"/>
            <a:ext cx="1091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Raj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03099" y="851552"/>
            <a:ext cx="2236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Falguni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Adorable Duo Award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A62CF-57EB-7C48-549E-32FC31C52F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6114"/>
          <a:stretch>
            <a:fillRect/>
          </a:stretch>
        </p:blipFill>
        <p:spPr>
          <a:xfrm>
            <a:off x="4537976" y="2338700"/>
            <a:ext cx="2925300" cy="28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002878" y="851552"/>
            <a:ext cx="1766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14609" y="851552"/>
            <a:ext cx="2213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Chetan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Graceful Duo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B16A3-2593-C147-1354-F304259CD1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896" b="32330"/>
          <a:stretch>
            <a:fillRect/>
          </a:stretch>
        </p:blipFill>
        <p:spPr>
          <a:xfrm>
            <a:off x="4240414" y="1878803"/>
            <a:ext cx="3520423" cy="32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45971" y="851552"/>
            <a:ext cx="18806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Gopal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376009" y="851552"/>
            <a:ext cx="2291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Rachna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Endless Affection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3BD56-0AF8-9482-4147-EEB6B390F8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6593"/>
          <a:stretch>
            <a:fillRect/>
          </a:stretch>
        </p:blipFill>
        <p:spPr>
          <a:xfrm>
            <a:off x="4503085" y="2205700"/>
            <a:ext cx="3185828" cy="29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309801" y="851552"/>
            <a:ext cx="3152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Bhupatray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01227" y="851552"/>
            <a:ext cx="184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Susila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Evergreen Lovebirds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F8229-E2AD-6C56-FEA1-3F622B2893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403" t="27105" r="32500"/>
          <a:stretch>
            <a:fillRect/>
          </a:stretch>
        </p:blipFill>
        <p:spPr>
          <a:xfrm>
            <a:off x="4265232" y="2184517"/>
            <a:ext cx="347078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67878" y="851552"/>
            <a:ext cx="2236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Mayuri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01199" y="851552"/>
            <a:ext cx="1840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Ketan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Peaceful Pair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F4783-23AB-EBBF-78B9-F8FC794201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76" b="45680"/>
          <a:stretch>
            <a:fillRect/>
          </a:stretch>
        </p:blipFill>
        <p:spPr>
          <a:xfrm>
            <a:off x="4108669" y="2352775"/>
            <a:ext cx="3974661" cy="27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40789" y="851552"/>
            <a:ext cx="2291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Rachna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144634" y="851552"/>
            <a:ext cx="27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Shivagna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 Companionship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D9464-AFAE-0DAD-BE7E-F61652DC5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274" y="1569426"/>
            <a:ext cx="3280704" cy="36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07793" y="851552"/>
            <a:ext cx="21570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Pranav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44393" y="851552"/>
            <a:ext cx="2154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Vidhya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Incredible Understanding Award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E5F3A-5E45-92F5-8135-D09BC702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417" b="52402"/>
          <a:stretch>
            <a:fillRect/>
          </a:stretch>
        </p:blipFill>
        <p:spPr>
          <a:xfrm>
            <a:off x="4042048" y="2769395"/>
            <a:ext cx="3917156" cy="24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8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073411" y="851552"/>
            <a:ext cx="1625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Jigna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56032" y="851552"/>
            <a:ext cx="21309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Valmik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Soulful Companions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76989-7082-93FA-A87D-5163BE8278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08" b="48531"/>
          <a:stretch>
            <a:fillRect/>
          </a:stretch>
        </p:blipFill>
        <p:spPr>
          <a:xfrm>
            <a:off x="4363323" y="2084991"/>
            <a:ext cx="3274605" cy="30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8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73676" y="851552"/>
            <a:ext cx="202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Jimmy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075448" y="851552"/>
            <a:ext cx="2892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Chandani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Radiant Togetherness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1F057-246E-7012-9CA0-BD9A93243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697" y="1675109"/>
            <a:ext cx="2929516" cy="35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606136" y="851552"/>
            <a:ext cx="2560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Shailesh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06842" y="851552"/>
            <a:ext cx="1829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Rupal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Graceful Bond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278AA-2501-8ACD-10F8-04672541CC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652" b="29669"/>
          <a:stretch>
            <a:fillRect/>
          </a:stretch>
        </p:blipFill>
        <p:spPr>
          <a:xfrm>
            <a:off x="4552949" y="1878803"/>
            <a:ext cx="3086100" cy="3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118680" y="851552"/>
            <a:ext cx="1535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Hiral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820136" y="851552"/>
            <a:ext cx="1402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Ravi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Perfect Pairing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752AE-3EF0-AD9F-0CED-7FDD3D3D0E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3" t="25881" r="22091" b="36570"/>
          <a:stretch>
            <a:fillRect/>
          </a:stretch>
        </p:blipFill>
        <p:spPr>
          <a:xfrm>
            <a:off x="4492807" y="2607008"/>
            <a:ext cx="3274142" cy="25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95862" y="851552"/>
            <a:ext cx="1980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Kahan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203687" y="851552"/>
            <a:ext cx="2635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Khushali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Joyful Journey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7CF87-FC92-3CCA-FA3B-DA64272A97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105" b="25591"/>
          <a:stretch>
            <a:fillRect/>
          </a:stretch>
        </p:blipFill>
        <p:spPr>
          <a:xfrm>
            <a:off x="4098384" y="2418709"/>
            <a:ext cx="3995231" cy="27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18695" y="851552"/>
            <a:ext cx="3535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Dharmistha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789583" y="851552"/>
            <a:ext cx="1463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Raju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Forever Us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F43-94AB-BE81-52FB-6FB3EB4C40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017" t="25881" r="28467" b="40215"/>
          <a:stretch>
            <a:fillRect/>
          </a:stretch>
        </p:blipFill>
        <p:spPr>
          <a:xfrm>
            <a:off x="4731672" y="2347503"/>
            <a:ext cx="2728655" cy="28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566833" y="851552"/>
            <a:ext cx="2638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Vaibhavi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36696" y="851552"/>
            <a:ext cx="1969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Forever Us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380E5-EA66-7A64-1B15-0030AA44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968" b="22173"/>
          <a:stretch>
            <a:fillRect/>
          </a:stretch>
        </p:blipFill>
        <p:spPr>
          <a:xfrm>
            <a:off x="4418010" y="1949325"/>
            <a:ext cx="3165231" cy="32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101205" y="851552"/>
            <a:ext cx="1570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Dipti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82564" y="851552"/>
            <a:ext cx="1677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Kiran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Sunshine Pair Award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C7A47-4F10-5B05-E23D-F2D8CF2F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9" t="5448"/>
          <a:stretch>
            <a:fillRect/>
          </a:stretch>
        </p:blipFill>
        <p:spPr>
          <a:xfrm>
            <a:off x="4485229" y="2270000"/>
            <a:ext cx="3030794" cy="27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69217" y="851552"/>
            <a:ext cx="1834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Anjali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46917" y="851552"/>
            <a:ext cx="1749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Mihir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Made for Each Other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CF94-B929-8833-AB62-87F853054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160" y="2177578"/>
            <a:ext cx="2923370" cy="3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87149" y="851552"/>
            <a:ext cx="21982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Haresh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828216" y="851552"/>
            <a:ext cx="1386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Charming Companions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C196A-8631-B003-2889-E7725F5BE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267" y="2445606"/>
            <a:ext cx="3493465" cy="27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64033" y="851552"/>
            <a:ext cx="22445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Charmi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601200" y="851552"/>
            <a:ext cx="1840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Karan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 After Together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816B5-6AC7-C485-7C24-BB00012D3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094" y="1878803"/>
            <a:ext cx="2610296" cy="32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669842" y="851552"/>
            <a:ext cx="2432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Kalpesh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708633" y="851552"/>
            <a:ext cx="1625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Jigna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Perfect Union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CA457-4C3F-72FE-541E-620E581BA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84" y="1714499"/>
            <a:ext cx="341742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87819" y="851552"/>
            <a:ext cx="19969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Pappu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403261" y="851552"/>
            <a:ext cx="2236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Dimpal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Perfect Match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940F6-A82D-1B4B-ED8F-2F9722272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630" y="1776744"/>
            <a:ext cx="3546737" cy="33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828380" y="851552"/>
            <a:ext cx="2115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Paresh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777562" y="851552"/>
            <a:ext cx="1487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Bond of a Lifetime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68658-9C88-7DD9-B437-621E2957A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272" y="1569308"/>
            <a:ext cx="2769456" cy="36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02826" y="851552"/>
            <a:ext cx="1966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Veena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8937172" y="851552"/>
            <a:ext cx="3168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Chitranjan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Vibes Together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F60BE-58FC-67D5-9208-4BBFBDC257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68" b="14926"/>
          <a:stretch>
            <a:fillRect/>
          </a:stretch>
        </p:blipFill>
        <p:spPr>
          <a:xfrm>
            <a:off x="4455500" y="2272840"/>
            <a:ext cx="3090251" cy="28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127630" y="851552"/>
            <a:ext cx="1517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Jyoti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844888" y="851552"/>
            <a:ext cx="1353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Nilu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Jodi No.1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F64DE-29CF-02E8-00EC-1282637DA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314" y="2082650"/>
            <a:ext cx="3479692" cy="30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19529" y="851552"/>
            <a:ext cx="1933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Yogita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3FDC6-0BCD-4F3A-08AB-0E9510E2AA79}"/>
              </a:ext>
            </a:extLst>
          </p:cNvPr>
          <p:cNvSpPr/>
          <p:nvPr/>
        </p:nvSpPr>
        <p:spPr>
          <a:xfrm>
            <a:off x="9583599" y="851552"/>
            <a:ext cx="1875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Silent Strength Award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118EF-F6BB-0C99-98A1-E84AFA37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4" b="39358"/>
          <a:stretch>
            <a:fillRect/>
          </a:stretch>
        </p:blipFill>
        <p:spPr>
          <a:xfrm>
            <a:off x="4331601" y="2092935"/>
            <a:ext cx="3528797" cy="30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928284" y="851552"/>
            <a:ext cx="1916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Kavan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Silent Star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3941D0-B538-44EB-E60D-D48334095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0" t="63106" r="34839"/>
          <a:stretch>
            <a:fillRect/>
          </a:stretch>
        </p:blipFill>
        <p:spPr bwMode="auto">
          <a:xfrm>
            <a:off x="4881513" y="2325329"/>
            <a:ext cx="2407651" cy="28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2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034936" y="851552"/>
            <a:ext cx="1702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Neha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Caring Mother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B704B4-87D8-278D-424C-FF26CD39D6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083" t="8767" r="20339"/>
          <a:stretch>
            <a:fillRect/>
          </a:stretch>
        </p:blipFill>
        <p:spPr>
          <a:xfrm>
            <a:off x="4343701" y="2175097"/>
            <a:ext cx="3313850" cy="2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1161201" y="851552"/>
            <a:ext cx="1450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Diya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of the House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5C73-41D0-194F-E2BF-F72B754C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150" t="10896" r="22581" b="38064"/>
          <a:stretch>
            <a:fillRect/>
          </a:stretch>
        </p:blipFill>
        <p:spPr>
          <a:xfrm>
            <a:off x="4483508" y="1678858"/>
            <a:ext cx="3224982" cy="35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18228" y="851552"/>
            <a:ext cx="2336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Shreeja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Spark of Grace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6504F-4163-BA56-4282-6923306943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29" t="16201" r="22855" b="32903"/>
          <a:stretch>
            <a:fillRect/>
          </a:stretch>
        </p:blipFill>
        <p:spPr>
          <a:xfrm>
            <a:off x="4976886" y="1683774"/>
            <a:ext cx="2238226" cy="34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453924" y="851552"/>
            <a:ext cx="2864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Rudraksh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Wise Soul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A7853-25AF-D8CC-5F61-BEE1D875E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13" y="1590410"/>
            <a:ext cx="2238226" cy="35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773787" y="851552"/>
            <a:ext cx="2225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Vedant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Thoughtful Spark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FDC5E-DC56-9496-2AFB-DF4B50203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87" y="1607150"/>
            <a:ext cx="3013426" cy="35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9-05 at 4.00.24 PM">
            <a:hlinkClick r:id="" action="ppaction://media"/>
            <a:extLst>
              <a:ext uri="{FF2B5EF4-FFF2-40B4-BE49-F238E27FC236}">
                <a16:creationId xmlns:a16="http://schemas.microsoft.com/office/drawing/2014/main" id="{D822E24C-E624-2C1A-C5D1-17E0B2F73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8292"/>
            <a:ext cx="12192000" cy="70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0CE5F0-9615-E777-5094-436C5BE27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4285-D7D9-9EC4-1A18-012531B4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4" y="4505225"/>
            <a:ext cx="6237307" cy="224902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1E96A-78FF-20F1-027D-FA98D53ADB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48" t="10076" r="3906" b="16927"/>
          <a:stretch>
            <a:fillRect/>
          </a:stretch>
        </p:blipFill>
        <p:spPr>
          <a:xfrm>
            <a:off x="4881513" y="0"/>
            <a:ext cx="2238226" cy="126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AEAE19-40A2-2A4B-D9D8-84EE052F9862}"/>
              </a:ext>
            </a:extLst>
          </p:cNvPr>
          <p:cNvSpPr/>
          <p:nvPr/>
        </p:nvSpPr>
        <p:spPr>
          <a:xfrm>
            <a:off x="476720" y="851552"/>
            <a:ext cx="2819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Priyanshi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CA409-70B1-DDF5-2514-D44DA2EE4E67}"/>
              </a:ext>
            </a:extLst>
          </p:cNvPr>
          <p:cNvSpPr/>
          <p:nvPr/>
        </p:nvSpPr>
        <p:spPr>
          <a:xfrm>
            <a:off x="2599722" y="6478565"/>
            <a:ext cx="6992555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25</a:t>
            </a:r>
            <a:r>
              <a:rPr lang="en-US" sz="2200" baseline="30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Yagnesh – Bhavini Wedding Anniversary</a:t>
            </a:r>
            <a:endParaRPr lang="en-IN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836ED-FD61-8AA6-8593-C545181B67C0}"/>
              </a:ext>
            </a:extLst>
          </p:cNvPr>
          <p:cNvSpPr/>
          <p:nvPr/>
        </p:nvSpPr>
        <p:spPr>
          <a:xfrm>
            <a:off x="2599722" y="5337351"/>
            <a:ext cx="70854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Soft Melody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73459-2487-79AA-A04A-F74F6D3E8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124" y="2193744"/>
            <a:ext cx="1827004" cy="29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2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623</Words>
  <Application>Microsoft Office PowerPoint</Application>
  <PresentationFormat>Widescreen</PresentationFormat>
  <Paragraphs>251</Paragraphs>
  <Slides>103</Slides>
  <Notes>52</Notes>
  <HiddenSlides>0</HiddenSlides>
  <MMClips>51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kyshukla2004@outlook.com</dc:creator>
  <cp:lastModifiedBy>kyshukla2004@outlook.com</cp:lastModifiedBy>
  <cp:revision>166</cp:revision>
  <dcterms:created xsi:type="dcterms:W3CDTF">2025-06-19T11:19:48Z</dcterms:created>
  <dcterms:modified xsi:type="dcterms:W3CDTF">2025-09-29T02:49:39Z</dcterms:modified>
</cp:coreProperties>
</file>